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46697-E78E-52F9-D43B-124ACF737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C1F8C4-3927-D506-D70C-4AFC14BCC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AD66D5-7C11-9F82-131D-E8BFD81E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7C838C-8E9D-BD95-C04A-435411EE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5A5CC2-2DC9-347F-13CF-65C3078E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56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F2492-BF3E-ACA3-795F-D5AF5F4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5DE12DC-3F41-9A74-0BCA-37D94BB0C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DE5211-EA9A-9B8F-035C-1240426D7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712ADA-431D-4056-8196-2BDCACB5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D6A354-087F-FEEA-D936-EC9122F6C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76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1C115D-6302-906A-0C16-DF7CD001A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6FA6A44-A7EF-6684-4976-0526E4BF8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D5113E-2679-26DD-E5E7-7CACA44E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8DA69F-FAE4-193F-C473-CB5FA139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A846F6-2E0E-C5D0-4C3E-0D31AC8D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7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642FA-7579-9713-F8BB-9DB6F25F9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F33311-FB77-C754-2E01-5BFBAB1F2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8E05EF-F2A7-FB96-5053-1867F71C6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0BBEA6-64A8-A09B-BC6A-7918E3BD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4BFE9D-685E-9C25-E39E-2DA8EF7D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75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DB4BC9-76B8-AF1D-EB2A-B2AB861E1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475F72-BAE1-CD09-19E5-EFE490836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729F00-2644-E612-25E5-296B0494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C978F0-F416-FD57-EDD2-7C134DE5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86E2FE-F628-60F2-DC9E-14B0F902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95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0361CA-15DD-688B-A348-7C652329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98DACF-23E2-DB09-CA58-B3436EE3A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1CEDE1-3A20-1C40-58AB-AC366083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B41105-A26F-1C90-2CA2-65E58079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8FB649-A030-224C-3D9D-E538AE278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6AFA35-2BD6-D4C6-4541-574D910B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4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D48BB-6570-F450-4B37-550233E7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492719-CD26-C2A2-2886-495B0FACF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C85299-44B0-FDDE-EBE3-72C6940CE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87E33F9-F588-179F-CDEA-0CC2D41D2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F271DEC-3FFB-1BD6-76A5-69D1A0EFC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9B82FFB-F60A-2524-F72D-5B2A97EA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A8753CE-38DF-AC67-05BC-166412E39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D16CE8-32DE-971F-BBF8-91406D80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74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3CECF-D3AB-6CFD-3CF8-EAB53CCD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F925FF-7EA7-22EF-75B7-81F42B0E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A1B26A-1286-6701-FACD-C2E1176E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6302F82-FC65-CBD2-FA06-317204CC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69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5E55AB8-A631-5FEB-F1A7-90DDA6890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167C35F-AABA-6DA4-2A64-CC23B8CE3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F587D21-61A2-3AD2-CA7C-70E42F7A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378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910EA-58C7-71F9-A666-AA0A9877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971E97-C65D-B071-1C97-0746BD74B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2458D2-D69F-BA22-F3A1-6B7FACF1F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C465FE-9C60-A70B-0831-1370DE04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0AC9EB-1438-E152-407A-12F071C5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08033E-4F9F-3BDA-6537-16E6E1ED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81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C5688-1E27-C697-F8F4-79B4776F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BDCCCF3-3ECB-993B-BA16-BAB0C7E70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68283D-21CB-D39D-675E-9673C7988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FC6126-069B-B202-BB35-82F2C29D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A1FAB3-3E2C-8815-02C6-C5B6DA05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62969E-D1EF-BB12-978B-84E75C5E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3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45804B-793C-4DD9-661D-ABAE143B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D54F0B-A793-C305-44E2-351A87C98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0944A3-1E2F-466C-8AC2-B71093B2D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C4CB-0601-45DE-AA64-6BD01CDF7E1E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82AB7B-A0BB-EBA4-991D-35A83023C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7DC8B9-2C57-84BB-5C21-DF6554DEC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2CC3-C446-4719-A69F-E359DC33AB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1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1687A9CF-8629-C59C-8EA8-86C164D2A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865D77D-AC05-5C60-B787-D7B850CAA450}"/>
              </a:ext>
            </a:extLst>
          </p:cNvPr>
          <p:cNvSpPr txBox="1"/>
          <p:nvPr/>
        </p:nvSpPr>
        <p:spPr>
          <a:xfrm>
            <a:off x="6985262" y="2584849"/>
            <a:ext cx="47416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17991"/>
                </a:solidFill>
              </a:rPr>
              <a:t>Inserir titulo</a:t>
            </a:r>
          </a:p>
          <a:p>
            <a:endParaRPr lang="pt-BR" sz="3200" b="1" dirty="0">
              <a:solidFill>
                <a:srgbClr val="017991"/>
              </a:solidFill>
            </a:endParaRPr>
          </a:p>
          <a:p>
            <a:endParaRPr lang="pt-BR" sz="3200" b="1" dirty="0">
              <a:solidFill>
                <a:srgbClr val="017991"/>
              </a:solidFill>
            </a:endParaRPr>
          </a:p>
          <a:p>
            <a:r>
              <a:rPr lang="pt-BR" dirty="0"/>
              <a:t>Inserir nome</a:t>
            </a:r>
          </a:p>
          <a:p>
            <a:r>
              <a:rPr lang="pt-BR" dirty="0"/>
              <a:t>Inserir Orientador</a:t>
            </a:r>
          </a:p>
        </p:txBody>
      </p:sp>
    </p:spTree>
    <p:extLst>
      <p:ext uri="{BB962C8B-B14F-4D97-AF65-F5344CB8AC3E}">
        <p14:creationId xmlns:p14="http://schemas.microsoft.com/office/powerpoint/2010/main" val="107820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799B5-BDB9-902D-E9DF-732F0C1B4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767EEC2E-5A4A-2A15-DDED-C79595B2B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45DD217-CB7C-C285-99DD-5BE0F55ABB4D}"/>
              </a:ext>
            </a:extLst>
          </p:cNvPr>
          <p:cNvSpPr txBox="1"/>
          <p:nvPr/>
        </p:nvSpPr>
        <p:spPr>
          <a:xfrm>
            <a:off x="6985262" y="2584849"/>
            <a:ext cx="47416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17991"/>
                </a:solidFill>
              </a:rPr>
              <a:t>Obrigado (a)</a:t>
            </a:r>
          </a:p>
          <a:p>
            <a:endParaRPr lang="pt-BR" sz="3200" b="1" dirty="0">
              <a:solidFill>
                <a:srgbClr val="017991"/>
              </a:solidFill>
            </a:endParaRPr>
          </a:p>
          <a:p>
            <a:endParaRPr lang="pt-BR" sz="3200" b="1" dirty="0">
              <a:solidFill>
                <a:srgbClr val="017991"/>
              </a:solidFill>
            </a:endParaRPr>
          </a:p>
          <a:p>
            <a:r>
              <a:rPr lang="pt-BR" dirty="0"/>
              <a:t>Inserir nome</a:t>
            </a:r>
          </a:p>
        </p:txBody>
      </p:sp>
    </p:spTree>
    <p:extLst>
      <p:ext uri="{BB962C8B-B14F-4D97-AF65-F5344CB8AC3E}">
        <p14:creationId xmlns:p14="http://schemas.microsoft.com/office/powerpoint/2010/main" val="2233718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 Nagibe de Souza Birbeire</dc:creator>
  <cp:lastModifiedBy>Wagner Nagib de Souza Birbeire</cp:lastModifiedBy>
  <cp:revision>2</cp:revision>
  <dcterms:created xsi:type="dcterms:W3CDTF">2023-11-22T14:53:38Z</dcterms:created>
  <dcterms:modified xsi:type="dcterms:W3CDTF">2024-11-26T14:15:00Z</dcterms:modified>
</cp:coreProperties>
</file>