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pt-BR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28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2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9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300034"/>
            <a:ext cx="7762444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300034"/>
            <a:ext cx="22837334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5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7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04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4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00044"/>
            <a:ext cx="31049774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0590160"/>
            <a:ext cx="15229574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5780233"/>
            <a:ext cx="15229574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0590160"/>
            <a:ext cx="15304578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5780233"/>
            <a:ext cx="15304578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3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10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0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6220102"/>
            <a:ext cx="18224867" cy="30700453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4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6220102"/>
            <a:ext cx="18224867" cy="30700453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75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300044"/>
            <a:ext cx="31049774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BD17B-9997-495C-B459-581C55CB3470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5" y="19719851"/>
            <a:ext cx="14871204" cy="18679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6238419" y="4224101"/>
            <a:ext cx="29386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Titulo</a:t>
            </a:r>
            <a:endParaRPr lang="pt-BR" sz="8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199948" y="5749814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Autores</a:t>
            </a:r>
            <a:endParaRPr lang="pt-BR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731070" y="6923803"/>
            <a:ext cx="3953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Instituição</a:t>
            </a:r>
            <a:endParaRPr lang="pt-BR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680436" y="8470233"/>
            <a:ext cx="2638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*contato</a:t>
            </a:r>
            <a:endParaRPr lang="pt-BR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5751909" y="11766248"/>
            <a:ext cx="3932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Abstract</a:t>
            </a:r>
            <a:endParaRPr lang="pt-BR" sz="7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150" y="13852240"/>
            <a:ext cx="74254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Conteúdo Abstract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87172" y="19904538"/>
            <a:ext cx="73917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Separador de título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105677" y="41807117"/>
            <a:ext cx="39405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Patrocínio</a:t>
            </a:r>
            <a:endParaRPr lang="pt-BR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4" y="29620880"/>
            <a:ext cx="36000000" cy="2913898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4041891" y="30062166"/>
            <a:ext cx="7915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Separador de seção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97" y="36636581"/>
            <a:ext cx="36105926" cy="656405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97" y="-92793"/>
            <a:ext cx="36040324" cy="111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97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15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 Nagib</dc:creator>
  <cp:lastModifiedBy>Wagner Nagib</cp:lastModifiedBy>
  <cp:revision>12</cp:revision>
  <dcterms:created xsi:type="dcterms:W3CDTF">2015-04-28T11:18:54Z</dcterms:created>
  <dcterms:modified xsi:type="dcterms:W3CDTF">2017-11-01T17:29:45Z</dcterms:modified>
</cp:coreProperties>
</file>