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5999738" cy="43200638"/>
  <p:notesSz cx="6858000" cy="9144000"/>
  <p:defaultTextStyle>
    <a:defPPr>
      <a:defRPr lang="pt-BR"/>
    </a:defPPr>
    <a:lvl1pPr marL="0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1pPr>
    <a:lvl2pPr marL="1900809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2pPr>
    <a:lvl3pPr marL="3801618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3pPr>
    <a:lvl4pPr marL="5702427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4pPr>
    <a:lvl5pPr marL="7603236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5pPr>
    <a:lvl6pPr marL="9504045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6pPr>
    <a:lvl7pPr marL="11404854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7pPr>
    <a:lvl8pPr marL="13305663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8pPr>
    <a:lvl9pPr marL="15206472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7070108"/>
            <a:ext cx="30599777" cy="1504022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22690338"/>
            <a:ext cx="26999804" cy="1043015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2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9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2300034"/>
            <a:ext cx="7762444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2300034"/>
            <a:ext cx="22837334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5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7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10770172"/>
            <a:ext cx="31049774" cy="17970262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8910440"/>
            <a:ext cx="31049774" cy="9450136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04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48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00044"/>
            <a:ext cx="31049774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10590160"/>
            <a:ext cx="15229574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5780233"/>
            <a:ext cx="15229574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10590160"/>
            <a:ext cx="15304578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5780233"/>
            <a:ext cx="15304578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43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10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02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6220102"/>
            <a:ext cx="18224867" cy="30700453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4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6220102"/>
            <a:ext cx="18224867" cy="30700453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75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2300044"/>
            <a:ext cx="31049774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11500170"/>
            <a:ext cx="31049774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40040601"/>
            <a:ext cx="1214991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95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666"/>
            <a:ext cx="36141295" cy="10900213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5" y="19719851"/>
            <a:ext cx="14871204" cy="18679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6238419" y="4224101"/>
            <a:ext cx="29386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Titulo</a:t>
            </a:r>
            <a:endParaRPr lang="pt-BR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6199948" y="5749814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Autores</a:t>
            </a:r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5731070" y="6923803"/>
            <a:ext cx="3953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Instituição</a:t>
            </a:r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680436" y="8470233"/>
            <a:ext cx="2638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*contato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5751909" y="11766248"/>
            <a:ext cx="3932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Abstract</a:t>
            </a:r>
            <a:endParaRPr lang="pt-BR" sz="7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4287150" y="13852240"/>
            <a:ext cx="74254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Conteúdo Abstract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87172" y="19904538"/>
            <a:ext cx="73917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Separador de título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105677" y="41807117"/>
            <a:ext cx="39405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Patrocínio</a:t>
            </a:r>
            <a:endParaRPr lang="pt-BR" sz="6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4" y="29620880"/>
            <a:ext cx="36000000" cy="2913898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4041891" y="30062166"/>
            <a:ext cx="7915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Separador de seção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448" y="-50965"/>
            <a:ext cx="16385730" cy="391946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97" y="36636581"/>
            <a:ext cx="36105926" cy="65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97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15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Wagner Nagib</dc:creator>
  <cp:lastModifiedBy>Wagner Nagib</cp:lastModifiedBy>
  <cp:revision>10</cp:revision>
  <dcterms:created xsi:type="dcterms:W3CDTF">2015-04-28T11:18:54Z</dcterms:created>
  <dcterms:modified xsi:type="dcterms:W3CDTF">2015-11-30T14:06:48Z</dcterms:modified>
</cp:coreProperties>
</file>