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5999738" cy="43200638"/>
  <p:notesSz cx="6858000" cy="9144000"/>
  <p:defaultTextStyle>
    <a:defPPr>
      <a:defRPr lang="pt-BR"/>
    </a:defPPr>
    <a:lvl1pPr marL="0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1pPr>
    <a:lvl2pPr marL="1900809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2pPr>
    <a:lvl3pPr marL="3801618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3pPr>
    <a:lvl4pPr marL="5702427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4pPr>
    <a:lvl5pPr marL="7603236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5pPr>
    <a:lvl6pPr marL="9504045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6pPr>
    <a:lvl7pPr marL="11404854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7pPr>
    <a:lvl8pPr marL="13305663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8pPr>
    <a:lvl9pPr marL="15206472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9" d="100"/>
          <a:sy n="19" d="100"/>
        </p:scale>
        <p:origin x="26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81" y="7070108"/>
            <a:ext cx="30599777" cy="15040222"/>
          </a:xfrm>
        </p:spPr>
        <p:txBody>
          <a:bodyPr anchor="b"/>
          <a:lstStyle>
            <a:lvl1pPr algn="ctr">
              <a:defRPr sz="2362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22690338"/>
            <a:ext cx="26999804" cy="10430151"/>
          </a:xfrm>
        </p:spPr>
        <p:txBody>
          <a:bodyPr/>
          <a:lstStyle>
            <a:lvl1pPr marL="0" indent="0" algn="ctr">
              <a:buNone/>
              <a:defRPr sz="9449"/>
            </a:lvl1pPr>
            <a:lvl2pPr marL="1799996" indent="0" algn="ctr">
              <a:buNone/>
              <a:defRPr sz="7874"/>
            </a:lvl2pPr>
            <a:lvl3pPr marL="3599993" indent="0" algn="ctr">
              <a:buNone/>
              <a:defRPr sz="7087"/>
            </a:lvl3pPr>
            <a:lvl4pPr marL="5399989" indent="0" algn="ctr">
              <a:buNone/>
              <a:defRPr sz="6299"/>
            </a:lvl4pPr>
            <a:lvl5pPr marL="7199986" indent="0" algn="ctr">
              <a:buNone/>
              <a:defRPr sz="6299"/>
            </a:lvl5pPr>
            <a:lvl6pPr marL="8999982" indent="0" algn="ctr">
              <a:buNone/>
              <a:defRPr sz="6299"/>
            </a:lvl6pPr>
            <a:lvl7pPr marL="10799978" indent="0" algn="ctr">
              <a:buNone/>
              <a:defRPr sz="6299"/>
            </a:lvl7pPr>
            <a:lvl8pPr marL="12599975" indent="0" algn="ctr">
              <a:buNone/>
              <a:defRPr sz="6299"/>
            </a:lvl8pPr>
            <a:lvl9pPr marL="14399971" indent="0" algn="ctr">
              <a:buNone/>
              <a:defRPr sz="629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22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9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4" y="2300034"/>
            <a:ext cx="7762444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4" y="2300034"/>
            <a:ext cx="22837334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956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37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4" y="10770172"/>
            <a:ext cx="31049774" cy="17970262"/>
          </a:xfrm>
        </p:spPr>
        <p:txBody>
          <a:bodyPr anchor="b"/>
          <a:lstStyle>
            <a:lvl1pPr>
              <a:defRPr sz="2362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4" y="28910440"/>
            <a:ext cx="31049774" cy="9450136"/>
          </a:xfrm>
        </p:spPr>
        <p:txBody>
          <a:bodyPr/>
          <a:lstStyle>
            <a:lvl1pPr marL="0" indent="0">
              <a:buNone/>
              <a:defRPr sz="9449">
                <a:solidFill>
                  <a:schemeClr val="tx1"/>
                </a:solidFill>
              </a:defRPr>
            </a:lvl1pPr>
            <a:lvl2pPr marL="1799996" indent="0">
              <a:buNone/>
              <a:defRPr sz="7874">
                <a:solidFill>
                  <a:schemeClr val="tx1">
                    <a:tint val="75000"/>
                  </a:schemeClr>
                </a:solidFill>
              </a:defRPr>
            </a:lvl2pPr>
            <a:lvl3pPr marL="3599993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3pPr>
            <a:lvl4pPr marL="5399989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4pPr>
            <a:lvl5pPr marL="7199986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5pPr>
            <a:lvl6pPr marL="8999982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6pPr>
            <a:lvl7pPr marL="10799978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7pPr>
            <a:lvl8pPr marL="12599975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8pPr>
            <a:lvl9pPr marL="1439997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004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11500170"/>
            <a:ext cx="15299889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11500170"/>
            <a:ext cx="15299889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448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300044"/>
            <a:ext cx="31049774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5" y="10590160"/>
            <a:ext cx="15229574" cy="5190073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5" y="15780233"/>
            <a:ext cx="15229574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9" y="10590160"/>
            <a:ext cx="15304578" cy="5190073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9" y="15780233"/>
            <a:ext cx="15304578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43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10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02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880042"/>
            <a:ext cx="11610853" cy="1008014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6220102"/>
            <a:ext cx="18224867" cy="30700453"/>
          </a:xfrm>
        </p:spPr>
        <p:txBody>
          <a:bodyPr/>
          <a:lstStyle>
            <a:lvl1pPr>
              <a:defRPr sz="12598"/>
            </a:lvl1pPr>
            <a:lvl2pPr>
              <a:defRPr sz="11024"/>
            </a:lvl2pPr>
            <a:lvl3pPr>
              <a:defRPr sz="9449"/>
            </a:lvl3pPr>
            <a:lvl4pPr>
              <a:defRPr sz="7874"/>
            </a:lvl4pPr>
            <a:lvl5pPr>
              <a:defRPr sz="7874"/>
            </a:lvl5pPr>
            <a:lvl6pPr>
              <a:defRPr sz="7874"/>
            </a:lvl6pPr>
            <a:lvl7pPr>
              <a:defRPr sz="7874"/>
            </a:lvl7pPr>
            <a:lvl8pPr>
              <a:defRPr sz="7874"/>
            </a:lvl8pPr>
            <a:lvl9pPr>
              <a:defRPr sz="7874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2960191"/>
            <a:ext cx="11610853" cy="24010358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4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880042"/>
            <a:ext cx="11610853" cy="1008014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6220102"/>
            <a:ext cx="18224867" cy="30700453"/>
          </a:xfrm>
        </p:spPr>
        <p:txBody>
          <a:bodyPr anchor="t"/>
          <a:lstStyle>
            <a:lvl1pPr marL="0" indent="0">
              <a:buNone/>
              <a:defRPr sz="12598"/>
            </a:lvl1pPr>
            <a:lvl2pPr marL="1799996" indent="0">
              <a:buNone/>
              <a:defRPr sz="11024"/>
            </a:lvl2pPr>
            <a:lvl3pPr marL="3599993" indent="0">
              <a:buNone/>
              <a:defRPr sz="9449"/>
            </a:lvl3pPr>
            <a:lvl4pPr marL="5399989" indent="0">
              <a:buNone/>
              <a:defRPr sz="7874"/>
            </a:lvl4pPr>
            <a:lvl5pPr marL="7199986" indent="0">
              <a:buNone/>
              <a:defRPr sz="7874"/>
            </a:lvl5pPr>
            <a:lvl6pPr marL="8999982" indent="0">
              <a:buNone/>
              <a:defRPr sz="7874"/>
            </a:lvl6pPr>
            <a:lvl7pPr marL="10799978" indent="0">
              <a:buNone/>
              <a:defRPr sz="7874"/>
            </a:lvl7pPr>
            <a:lvl8pPr marL="12599975" indent="0">
              <a:buNone/>
              <a:defRPr sz="7874"/>
            </a:lvl8pPr>
            <a:lvl9pPr marL="14399971" indent="0">
              <a:buNone/>
              <a:defRPr sz="7874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2960191"/>
            <a:ext cx="11610853" cy="24010358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75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4982" y="2300044"/>
            <a:ext cx="31049774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11500170"/>
            <a:ext cx="31049774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40040601"/>
            <a:ext cx="8099941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BD17B-9997-495C-B459-581C55CB3470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40040601"/>
            <a:ext cx="1214991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40040601"/>
            <a:ext cx="8099941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95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599993" rtl="0" eaLnBrk="1" latinLnBrk="0" hangingPunct="1">
        <a:lnSpc>
          <a:spcPct val="90000"/>
        </a:lnSpc>
        <a:spcBef>
          <a:spcPct val="0"/>
        </a:spcBef>
        <a:buNone/>
        <a:defRPr sz="173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9998" indent="-899998" algn="l" defTabSz="3599993" rtl="0" eaLnBrk="1" latinLnBrk="0" hangingPunct="1">
        <a:lnSpc>
          <a:spcPct val="90000"/>
        </a:lnSpc>
        <a:spcBef>
          <a:spcPts val="3937"/>
        </a:spcBef>
        <a:buFont typeface="Arial" panose="020B0604020202020204" pitchFamily="34" charset="0"/>
        <a:buChar char="•"/>
        <a:defRPr sz="11024" kern="1200">
          <a:solidFill>
            <a:schemeClr val="tx1"/>
          </a:solidFill>
          <a:latin typeface="+mn-lt"/>
          <a:ea typeface="+mn-ea"/>
          <a:cs typeface="+mn-cs"/>
        </a:defRPr>
      </a:lvl1pPr>
      <a:lvl2pPr marL="2699995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2pPr>
      <a:lvl3pPr marL="4499991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874" kern="1200">
          <a:solidFill>
            <a:schemeClr val="tx1"/>
          </a:solidFill>
          <a:latin typeface="+mn-lt"/>
          <a:ea typeface="+mn-ea"/>
          <a:cs typeface="+mn-cs"/>
        </a:defRPr>
      </a:lvl3pPr>
      <a:lvl4pPr marL="629998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8099984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9899980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169997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3499973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5299969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1pPr>
      <a:lvl2pPr marL="179999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2pPr>
      <a:lvl3pPr marL="3599993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399989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719998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8999982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0799978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2599975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4399971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-2" y="9398000"/>
            <a:ext cx="35999740" cy="8229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666"/>
            <a:ext cx="36141295" cy="10900213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5" y="19719851"/>
            <a:ext cx="14871204" cy="186792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6238419" y="4224101"/>
            <a:ext cx="29386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Titulo</a:t>
            </a:r>
            <a:endParaRPr lang="pt-BR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6199948" y="5749814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Autores</a:t>
            </a:r>
            <a:endParaRPr lang="pt-BR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5731070" y="6923803"/>
            <a:ext cx="39533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Instituição</a:t>
            </a:r>
            <a:endParaRPr lang="pt-BR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6680436" y="8470233"/>
            <a:ext cx="26388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*contato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5751909" y="11766248"/>
            <a:ext cx="3932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Abstract</a:t>
            </a:r>
            <a:endParaRPr lang="pt-BR" sz="7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4287150" y="13852240"/>
            <a:ext cx="74254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Conteúdo Abstract</a:t>
            </a:r>
            <a:endParaRPr lang="pt-BR" sz="60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87172" y="19904538"/>
            <a:ext cx="73917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Separador de título</a:t>
            </a:r>
            <a:endParaRPr lang="pt-BR" sz="60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105677" y="41807117"/>
            <a:ext cx="39405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Patrocínio</a:t>
            </a:r>
            <a:endParaRPr lang="pt-BR" sz="6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94" y="29620880"/>
            <a:ext cx="36000000" cy="2913898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14041891" y="30062166"/>
            <a:ext cx="79159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Separador de seção</a:t>
            </a:r>
            <a:endParaRPr lang="pt-BR" sz="60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448" y="-50965"/>
            <a:ext cx="16385730" cy="3919466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97" y="36636581"/>
            <a:ext cx="36105926" cy="656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5971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15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do Office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Wagner Nagib</dc:creator>
  <cp:lastModifiedBy>Wagner Nagib</cp:lastModifiedBy>
  <cp:revision>9</cp:revision>
  <dcterms:created xsi:type="dcterms:W3CDTF">2015-04-28T11:18:54Z</dcterms:created>
  <dcterms:modified xsi:type="dcterms:W3CDTF">2015-11-30T14:06:19Z</dcterms:modified>
</cp:coreProperties>
</file>