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FFFFFF"/>
    <a:srgbClr val="1D6B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2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52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78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682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84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108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356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41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781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60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90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97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6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" y="0"/>
            <a:ext cx="91313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85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43608" y="3068960"/>
            <a:ext cx="68547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Inserção Título do Trabalho</a:t>
            </a:r>
            <a:endParaRPr lang="pt-B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85697" y="3812965"/>
            <a:ext cx="3770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Inserção subtítulo </a:t>
            </a:r>
            <a:endParaRPr lang="pt-BR" sz="3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620688"/>
            <a:ext cx="3746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Inserção Título</a:t>
            </a:r>
            <a:endParaRPr lang="pt-B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83568" y="1628800"/>
            <a:ext cx="3017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Inserção texto</a:t>
            </a:r>
            <a:endParaRPr lang="pt-BR" sz="3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25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620688"/>
            <a:ext cx="3746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Inserção Título</a:t>
            </a:r>
            <a:endParaRPr lang="pt-B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83568" y="1628800"/>
            <a:ext cx="3017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Inserção texto</a:t>
            </a:r>
            <a:endParaRPr lang="pt-BR" sz="3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Elipse 2"/>
          <p:cNvSpPr/>
          <p:nvPr/>
        </p:nvSpPr>
        <p:spPr>
          <a:xfrm>
            <a:off x="4279016" y="1484784"/>
            <a:ext cx="4032448" cy="3888432"/>
          </a:xfrm>
          <a:prstGeom prst="ellipse">
            <a:avLst/>
          </a:prstGeom>
          <a:solidFill>
            <a:srgbClr val="7F7F7F">
              <a:alpha val="23137"/>
            </a:srgbClr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Inserção de Imagen</a:t>
            </a:r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84474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" y="0"/>
            <a:ext cx="91313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34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2583</TotalTime>
  <Words>17</Words>
  <Application>Microsoft Office PowerPoint</Application>
  <PresentationFormat>Apresentação na tela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CACIANE</dc:creator>
  <cp:lastModifiedBy>Wagner Nagib</cp:lastModifiedBy>
  <cp:revision>41</cp:revision>
  <dcterms:created xsi:type="dcterms:W3CDTF">2014-11-20T02:50:58Z</dcterms:created>
  <dcterms:modified xsi:type="dcterms:W3CDTF">2015-11-30T13:35:13Z</dcterms:modified>
</cp:coreProperties>
</file>