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FFF"/>
    <a:srgbClr val="1D6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2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78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8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4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5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1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6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9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7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5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068960"/>
            <a:ext cx="6854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 do Trabalho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85697" y="3812965"/>
            <a:ext cx="377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subtítulo 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4279016" y="1484784"/>
            <a:ext cx="4032448" cy="3888432"/>
          </a:xfrm>
          <a:prstGeom prst="ellipse">
            <a:avLst/>
          </a:prstGeom>
          <a:solidFill>
            <a:srgbClr val="7F7F7F">
              <a:alpha val="23137"/>
            </a:srgb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Inserção de Imagen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447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17</Words>
  <Application>Microsoft Office PowerPoint</Application>
  <PresentationFormat>Apresentação na tela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CACIANE</dc:creator>
  <cp:lastModifiedBy>Wagner Nagib</cp:lastModifiedBy>
  <cp:revision>40</cp:revision>
  <dcterms:created xsi:type="dcterms:W3CDTF">2014-11-20T02:50:58Z</dcterms:created>
  <dcterms:modified xsi:type="dcterms:W3CDTF">2015-11-30T13:34:51Z</dcterms:modified>
</cp:coreProperties>
</file>