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  <a:srgbClr val="FFFFFF"/>
    <a:srgbClr val="1D6B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92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5528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2783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6820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848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1080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3565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8414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781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7602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1900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977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960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" y="0"/>
            <a:ext cx="91313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859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043608" y="3068960"/>
            <a:ext cx="68547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Inserção Título do Trabalho</a:t>
            </a:r>
            <a:endParaRPr lang="pt-BR" sz="4000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585697" y="3812965"/>
            <a:ext cx="37705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Inserção subtítulo </a:t>
            </a:r>
            <a:endParaRPr lang="pt-BR" sz="32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620688"/>
            <a:ext cx="37465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Inserção Título</a:t>
            </a:r>
            <a:endParaRPr lang="pt-BR" sz="4000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83568" y="1628800"/>
            <a:ext cx="30171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Inserção texto</a:t>
            </a:r>
            <a:endParaRPr lang="pt-BR" sz="32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250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620688"/>
            <a:ext cx="37465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Inserção Título</a:t>
            </a:r>
            <a:endParaRPr lang="pt-BR" sz="4000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83568" y="1628800"/>
            <a:ext cx="30171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Inserção texto</a:t>
            </a:r>
            <a:endParaRPr lang="pt-BR" sz="32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Elipse 2"/>
          <p:cNvSpPr/>
          <p:nvPr/>
        </p:nvSpPr>
        <p:spPr>
          <a:xfrm>
            <a:off x="4279016" y="1484784"/>
            <a:ext cx="4032448" cy="3888432"/>
          </a:xfrm>
          <a:prstGeom prst="ellipse">
            <a:avLst/>
          </a:prstGeom>
          <a:solidFill>
            <a:srgbClr val="7F7F7F">
              <a:alpha val="23137"/>
            </a:srgbClr>
          </a:solidFill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bg1">
                    <a:lumMod val="50000"/>
                  </a:schemeClr>
                </a:solidFill>
              </a:rPr>
              <a:t>Inserção de Imagen</a:t>
            </a:r>
            <a:r>
              <a:rPr lang="pt-BR" dirty="0">
                <a:solidFill>
                  <a:schemeClr val="bg1">
                    <a:lumMod val="50000"/>
                  </a:schemeClr>
                </a:solidFill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84474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" y="0"/>
            <a:ext cx="91313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349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2583</TotalTime>
  <Words>17</Words>
  <Application>Microsoft Office PowerPoint</Application>
  <PresentationFormat>Apresentação na tela (4:3)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Century Gothic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CACIANE</dc:creator>
  <cp:lastModifiedBy>Wagner Nagib</cp:lastModifiedBy>
  <cp:revision>39</cp:revision>
  <dcterms:created xsi:type="dcterms:W3CDTF">2014-11-20T02:50:58Z</dcterms:created>
  <dcterms:modified xsi:type="dcterms:W3CDTF">2015-11-30T13:34:37Z</dcterms:modified>
</cp:coreProperties>
</file>