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7F7F"/>
    <a:srgbClr val="FFFFFF"/>
    <a:srgbClr val="1D6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5528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2783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820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84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108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356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14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811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7602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900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772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81BC8-84F0-4125-A1F6-7C78CAD66F19}" type="datetimeFigureOut">
              <a:rPr lang="pt-BR" smtClean="0"/>
              <a:t>30/11/2015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31368-526C-44D3-8857-071D0370BFD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960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859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043608" y="3068960"/>
            <a:ext cx="6854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 do Trabalho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585697" y="3812965"/>
            <a:ext cx="37705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subtítulo 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250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2" y="620688"/>
            <a:ext cx="37465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</a:rPr>
              <a:t>Inserção Título</a:t>
            </a:r>
            <a:endParaRPr lang="pt-BR" sz="4000" b="1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683568" y="1628800"/>
            <a:ext cx="30171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entury Gothic" panose="020B0502020202020204" pitchFamily="34" charset="0"/>
              </a:rPr>
              <a:t>Inserção texto</a:t>
            </a:r>
            <a:endParaRPr lang="pt-BR" sz="3200" dirty="0">
              <a:solidFill>
                <a:schemeClr val="tx1">
                  <a:lumMod val="50000"/>
                  <a:lumOff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>
            <a:off x="4279016" y="1484784"/>
            <a:ext cx="4032448" cy="3888432"/>
          </a:xfrm>
          <a:prstGeom prst="ellipse">
            <a:avLst/>
          </a:prstGeom>
          <a:solidFill>
            <a:srgbClr val="7F7F7F">
              <a:alpha val="23137"/>
            </a:srgbClr>
          </a:solidFill>
          <a:ln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>
                    <a:lumMod val="50000"/>
                  </a:schemeClr>
                </a:solidFill>
              </a:rPr>
              <a:t>Inserção de Imagen</a:t>
            </a:r>
            <a:r>
              <a:rPr lang="pt-BR" dirty="0">
                <a:solidFill>
                  <a:schemeClr val="bg1">
                    <a:lumMod val="50000"/>
                  </a:schemeClr>
                </a:solidFill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844745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1" y="0"/>
            <a:ext cx="91313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34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>
        <p:split orient="vert"/>
      </p:transition>
    </mc:Choice>
    <mc:Fallback xmlns="">
      <p:transition spd="slow" advClick="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2582</TotalTime>
  <Words>17</Words>
  <Application>Microsoft Office PowerPoint</Application>
  <PresentationFormat>Apresentação na tela (4:3)</PresentationFormat>
  <Paragraphs>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Century Gothic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CACIANE</dc:creator>
  <cp:lastModifiedBy>Wagner Nagib</cp:lastModifiedBy>
  <cp:revision>38</cp:revision>
  <dcterms:created xsi:type="dcterms:W3CDTF">2014-11-20T02:50:58Z</dcterms:created>
  <dcterms:modified xsi:type="dcterms:W3CDTF">2015-11-30T13:33:42Z</dcterms:modified>
</cp:coreProperties>
</file>